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14" r:id="rId3"/>
    <p:sldId id="259" r:id="rId4"/>
    <p:sldId id="315" r:id="rId5"/>
    <p:sldId id="274" r:id="rId6"/>
    <p:sldId id="309" r:id="rId7"/>
    <p:sldId id="289" r:id="rId8"/>
    <p:sldId id="308" r:id="rId9"/>
    <p:sldId id="290" r:id="rId10"/>
    <p:sldId id="291" r:id="rId11"/>
    <p:sldId id="292" r:id="rId12"/>
    <p:sldId id="293" r:id="rId13"/>
    <p:sldId id="294" r:id="rId14"/>
    <p:sldId id="297" r:id="rId15"/>
    <p:sldId id="311" r:id="rId16"/>
    <p:sldId id="310" r:id="rId17"/>
    <p:sldId id="312" r:id="rId18"/>
    <p:sldId id="300" r:id="rId19"/>
    <p:sldId id="298" r:id="rId20"/>
    <p:sldId id="299" r:id="rId21"/>
    <p:sldId id="303" r:id="rId22"/>
    <p:sldId id="302" r:id="rId23"/>
    <p:sldId id="304" r:id="rId24"/>
    <p:sldId id="301" r:id="rId25"/>
    <p:sldId id="261" r:id="rId26"/>
    <p:sldId id="263" r:id="rId27"/>
    <p:sldId id="30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9565" autoAdjust="0"/>
  </p:normalViewPr>
  <p:slideViewPr>
    <p:cSldViewPr>
      <p:cViewPr varScale="1">
        <p:scale>
          <a:sx n="92" d="100"/>
          <a:sy n="92" d="100"/>
        </p:scale>
        <p:origin x="-7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2A4C3-15ED-4780-8B59-8DFC99E225E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A1694-05B4-430F-9C77-16140FC38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9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A1694-05B4-430F-9C77-16140FC38C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43B44-97A5-4CCE-9B8F-8B0B42E6F7A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68D1-B054-4EE2-B44C-56E7C5AB5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96777995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0046523020322e10a148f0c78dddc63fdef2fcd86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6357958"/>
            <a:ext cx="1571604" cy="5000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43570" y="0"/>
            <a:ext cx="335758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 ЦРР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/с № 5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«Рябинка» г. Лобня</a:t>
            </a: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Старшей группы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786454"/>
            <a:ext cx="61812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Учитель-логопед: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Рузавина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Е. С.</a:t>
            </a:r>
          </a:p>
          <a:p>
            <a:pPr algn="ctr"/>
            <a:r>
              <a:rPr lang="ru-RU" sz="2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Емельянова Л. В.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142853"/>
            <a:ext cx="8143932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 – коммуникативное развитие»: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 –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ролевыя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«Зеленый доктор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(лечебные свойства подорожника и др.), «Цветок-имя», «Узнай по описанию», «Я Садовником родился…» , «Бал цветов».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 Игры: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«Раз, два, три- к лопуху беги»; «Я знаю пять названий …», «Цветы и дождик»;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для мелкой моторики пальцев рук: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 – бутон»;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Дыхательные упражнения: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«Цветок», «Одуванчик», «Цветы и ветерок»;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Пение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логоритмических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«Мать-и-мачеха», «Одуванчик».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 – продуктивная деятельность: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Аппликация «Одуванчики»; «Ромашковое поле»;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«Цветы», Летнее настроение», «Букет»;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Коллаж «Васильки», «Ромашки в траве»;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Аппликации из контуров детских ладошек: «Ромашка», «Одуванчик», «Васильки»; Рисование «Наш друг - подорожник»;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Коррекционная работа: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-Работа с калькой, трафаретами с внутренней и внешней обводкой;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-«Соедини линиями точки»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аскрась рисунок»;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-Игры с прищепками, счетными палочками.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285720" y="272951"/>
            <a:ext cx="607223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родителями.  Домашнее задание: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-Подобрать вырезки рецептов  для оформления стенгазеты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Чудо-травы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-Подготовить совместно с детьми Мини-доклады о лекарственных растениях;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-Принести засушенные лекарственные растения;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 информации о лекарственных растениях  и беседы: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«Полезные свойства лекарственных растений»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я был подорожником…»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«Путь Ландыша от семечки до ягоды»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«Осторожно! Ядовитые растения!»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«Берегите природу нашего края!»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Устраивать домашние чаепития «Душистая мята» и др., играть с детьми в игры: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«Отгадай по запаху», «Какой на вкус?»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f88013c03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429000"/>
            <a:ext cx="2714644" cy="25050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1538" y="214290"/>
            <a:ext cx="657229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Обобщающий этап: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«Презентация проекта»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ООД «Путешествие в страну лекарственных растений»;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детьми мини-докладов «Лекарственные растения»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рисунков «Чудо – растения»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пластилинографии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«Волшебные растения»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коллективной работы «Лекарственных трав хоровод»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 «Лекарственные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родителей:  Ширма 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Лекарственные растения при лечении ОРВИ»,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сбора лекарственных растений»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«Зеленый доктор»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 о лекарственных растениях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«Знатоки лечебных трав»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Стен-газета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рецептами  «Зелёная аптека»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Развлечение с родителями «Вкусный и полезный праздник»;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00" y="571480"/>
            <a:ext cx="67151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реализации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 получили представление о лекарственных растениях, познакомились с их названиями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Обогатился опыт детей в сфере экологического воспитания.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 детей развился познавательный интерес, расширились представления о природе, сформировалось правильное отношение детей к растениям, помогающим здоровью человека.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Улучшилась связная речь детей. Дети научились подбирать признаки, действия, составлять описательные рассказы.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Также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роект положительно повлиял на развитие мышления, памяти, внимания, воображения,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моторики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7" y="214290"/>
            <a:ext cx="5572164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Пение </a:t>
            </a:r>
            <a:r>
              <a:rPr lang="ru-RU" sz="36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логоритмического</a:t>
            </a:r>
            <a:r>
              <a:rPr lang="ru-RU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упражнения                                 о мать-и-мачехе</a:t>
            </a:r>
          </a:p>
          <a:p>
            <a:pPr algn="ctr"/>
            <a:endParaRPr lang="ru-RU" sz="36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Золотые лепестки, хрупкий стебелек –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(изображают ладошками части цветка)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Распустился у реки солнечный цветок.</a:t>
            </a:r>
            <a:endParaRPr lang="ru-RU" sz="24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(растопыривают ладошки, тянут вверх)</a:t>
            </a:r>
            <a:endParaRPr lang="ru-RU" sz="2000" b="1" cap="none" spc="0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тучка набежала  -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(одна рука – тучка, другая – цветок)</a:t>
            </a:r>
            <a:endParaRPr lang="ru-RU" sz="20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сжались лепесточки.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зеленых стебельках – круглые комочки!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(пальцы сжаты в кулачки, крутят кистями рук в такт)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071678"/>
            <a:ext cx="2863448" cy="41379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801.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9144000" cy="4000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214290"/>
            <a:ext cx="4996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70515_09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857625" cy="5143536"/>
          </a:xfrm>
          <a:prstGeom prst="rect">
            <a:avLst/>
          </a:prstGeom>
        </p:spPr>
      </p:pic>
      <p:pic>
        <p:nvPicPr>
          <p:cNvPr id="7" name="Рисунок 6" descr="20170515_091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571612"/>
            <a:ext cx="3857625" cy="51435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0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Обводим ладошки и конструируем цветы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7715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Интегрированное логопедическое занятие с коллективной аппликацией «Хоровод цветов»</a:t>
            </a:r>
            <a:endParaRPr lang="ru-RU" sz="3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70515_115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285992"/>
            <a:ext cx="3357573" cy="4357718"/>
          </a:xfrm>
          <a:prstGeom prst="rect">
            <a:avLst/>
          </a:prstGeom>
        </p:spPr>
      </p:pic>
      <p:pic>
        <p:nvPicPr>
          <p:cNvPr id="8" name="Рисунок 7" descr="20170515_115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285992"/>
            <a:ext cx="3214710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70320_143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928670"/>
            <a:ext cx="8358246" cy="5786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285729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Коллективная  работа  «Лекарственных  трав  хоровод»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643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Чудо-рецепты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мини-докладах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4000496" cy="2714644"/>
          </a:xfrm>
          <a:prstGeom prst="rect">
            <a:avLst/>
          </a:prstGeom>
        </p:spPr>
      </p:pic>
      <p:pic>
        <p:nvPicPr>
          <p:cNvPr id="10" name="Рисунок 9" descr="2087348_42459nothumb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0"/>
            <a:ext cx="3000364" cy="5143512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214422"/>
            <a:ext cx="2333627" cy="2047875"/>
          </a:xfrm>
          <a:prstGeom prst="rect">
            <a:avLst/>
          </a:prstGeom>
        </p:spPr>
      </p:pic>
      <p:pic>
        <p:nvPicPr>
          <p:cNvPr id="13" name="Рисунок 12" descr="img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286124"/>
            <a:ext cx="5064132" cy="3405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50112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проект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(познавательный среднесрочный)</a:t>
            </a:r>
          </a:p>
          <a:p>
            <a:pPr algn="ctr"/>
            <a:r>
              <a:rPr lang="ru-RU" sz="3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«Лекарственные растения»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выполнения проекта – 1 месяц</a:t>
            </a: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 Экологическое воспитание</a:t>
            </a:r>
          </a:p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 из основных направлений в системе образования, это способ воздействия на чувства детей, их сознание, взгляды и представления. Дошкольники испытывают потребность в общении с природой. Они учатся любить ее, наблюдать, сопереживать, понимать, что наша земля не может существовать без растений, так как они не только помогают нам дышать, но и лечат от разных болезней.</a:t>
            </a:r>
          </a:p>
          <a:p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Экологическое воспитание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надо рассматривать, прежде всего, как </a:t>
            </a:r>
          </a:p>
          <a:p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нравственное воспитание.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Формируя гуманное отношение к природе, главное, донести до дошкольника то, что человек и природа взаимосвязаны. Забота о природе есть забота о человеке, о его будущем. 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70327_091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3500462" cy="6429420"/>
          </a:xfrm>
          <a:prstGeom prst="rect">
            <a:avLst/>
          </a:prstGeom>
        </p:spPr>
      </p:pic>
      <p:pic>
        <p:nvPicPr>
          <p:cNvPr id="7" name="Рисунок 6" descr="сти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428736"/>
            <a:ext cx="4352927" cy="3643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 воспитателя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70327_092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2928958" cy="4786346"/>
          </a:xfrm>
          <a:prstGeom prst="rect">
            <a:avLst/>
          </a:prstGeom>
        </p:spPr>
      </p:pic>
      <p:pic>
        <p:nvPicPr>
          <p:cNvPr id="7" name="Рисунок 6" descr="20170327_092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785926"/>
            <a:ext cx="3000396" cy="47863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214290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Детское творчество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70327_092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4143404" cy="5000660"/>
          </a:xfrm>
          <a:prstGeom prst="rect">
            <a:avLst/>
          </a:prstGeom>
        </p:spPr>
      </p:pic>
      <p:pic>
        <p:nvPicPr>
          <p:cNvPr id="7" name="Рисунок 6" descr="20170327_091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1" y="1357298"/>
            <a:ext cx="3929089" cy="50720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0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Готовим рисунки для альбома «Лекарственные растения»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70327_092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3929090" cy="3143272"/>
          </a:xfrm>
          <a:prstGeom prst="rect">
            <a:avLst/>
          </a:prstGeom>
        </p:spPr>
      </p:pic>
      <p:pic>
        <p:nvPicPr>
          <p:cNvPr id="7" name="Рисунок 6" descr="20170327_092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71876"/>
            <a:ext cx="4484719" cy="3143272"/>
          </a:xfrm>
          <a:prstGeom prst="rect">
            <a:avLst/>
          </a:prstGeom>
        </p:spPr>
      </p:pic>
      <p:pic>
        <p:nvPicPr>
          <p:cNvPr id="8" name="Рисунок 7" descr="20170327_0925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714356"/>
            <a:ext cx="3929090" cy="2714644"/>
          </a:xfrm>
          <a:prstGeom prst="rect">
            <a:avLst/>
          </a:prstGeom>
        </p:spPr>
      </p:pic>
      <p:pic>
        <p:nvPicPr>
          <p:cNvPr id="9" name="Рисунок 8" descr="20170327_0926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714356"/>
            <a:ext cx="4385195" cy="27146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142852"/>
            <a:ext cx="8286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 «Лекарственные растения»</a:t>
            </a:r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70324_11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71546"/>
            <a:ext cx="8777318" cy="5572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286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Стен-газета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рецептами  «Зелёная  аптека»</a:t>
            </a:r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103916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429000"/>
            <a:ext cx="2571768" cy="3429000"/>
          </a:xfrm>
          <a:prstGeom prst="rect">
            <a:avLst/>
          </a:prstGeom>
        </p:spPr>
      </p:pic>
      <p:pic>
        <p:nvPicPr>
          <p:cNvPr id="6" name="Рисунок 5" descr="3851967_7d7c552fc6e692d23d6340b07bab49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85728"/>
            <a:ext cx="4254500" cy="4254500"/>
          </a:xfrm>
          <a:prstGeom prst="rect">
            <a:avLst/>
          </a:prstGeom>
        </p:spPr>
      </p:pic>
      <p:pic>
        <p:nvPicPr>
          <p:cNvPr id="7" name="Рисунок 6" descr="img.ph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52"/>
            <a:ext cx="2571768" cy="3571900"/>
          </a:xfrm>
          <a:prstGeom prst="rect">
            <a:avLst/>
          </a:prstGeom>
        </p:spPr>
      </p:pic>
      <p:pic>
        <p:nvPicPr>
          <p:cNvPr id="8" name="Рисунок 7" descr="48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57166"/>
            <a:ext cx="2019300" cy="2786058"/>
          </a:xfrm>
          <a:prstGeom prst="rect">
            <a:avLst/>
          </a:prstGeom>
        </p:spPr>
      </p:pic>
      <p:pic>
        <p:nvPicPr>
          <p:cNvPr id="9" name="Рисунок 8" descr="197708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4071942"/>
            <a:ext cx="2571744" cy="2643182"/>
          </a:xfrm>
          <a:prstGeom prst="rect">
            <a:avLst/>
          </a:prstGeom>
        </p:spPr>
      </p:pic>
      <p:pic>
        <p:nvPicPr>
          <p:cNvPr id="10" name="Рисунок 9" descr="kovril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214818"/>
            <a:ext cx="1747959" cy="24324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ost20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85794"/>
            <a:ext cx="7286676" cy="33575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2111465" y="4028337"/>
            <a:ext cx="49241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 за  внимание!!!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333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714356"/>
            <a:ext cx="785818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речи дошкольников</a:t>
            </a:r>
          </a:p>
          <a:p>
            <a:pPr algn="ctr"/>
            <a:endParaRPr lang="ru-RU" sz="20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Беседуя с детьми на тему «Лекарственные растения», мы убедились, что необходимо развивать речь детей. Дети имеют низкий уровень знаний по этой теме, не умеют составлять описательные рассказы о растениях, сравнивать их. В ходе работы с родителями, выявилось, что многие из них плохо разбираются в многообразии целебных растений или не могут правильно донести знания до своих детей.</a:t>
            </a:r>
          </a:p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 вместе с воспитателями, детьми и их родителями был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 проект «Лекарственные растения».</a:t>
            </a:r>
          </a:p>
          <a:p>
            <a:pPr algn="ctr"/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дошкольники узнают, как могут обыкновенные растения ближайшего окружения помочь здоровью человека, то будут бережнее относиться к ним, будут любознательнее.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357167"/>
            <a:ext cx="828680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старшей логопедической группы, воспитатели, учитель-логопед, родители.</a:t>
            </a: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«Познавательно-речевое развитие», «Художественно-эстетическое развитие», «Физическое  развитие», «Социально-коммуникативное развитие».</a:t>
            </a: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ознакомления детей с миром лекарственных растений, формирование представлений о роли растений в оздоровлении и сохранении здоровья человека. Развитие речи детей.</a:t>
            </a: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428604"/>
            <a:ext cx="778674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задачи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Уточнить и расширить знания детей  о названиях лекарственных растений, их ценности для здоровья, правил пользования. Познакомить с разнообразием целебных растений, их значимостью для всего живого на планете, а также с художественной литературой для создания целостного образа изучаемого объекта. Вовлечь дошкольников в природоохранную деятельность.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Развивать у дошкольников любознательность, наблюдательность,  речь, память,  а также умение сравнивать и анализировать. Развивать словарный запас детей и их знания о лекарственных растениях. Развивать чувства и эмоции дошкольников, полученные в процессе познания через организацию продуктивных видов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Воспитывать коммуникативные навыки, самостоятельность, трудолюбие дошкольников, а также бережное отношение к природе.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00100" y="642918"/>
            <a:ext cx="735811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осуществления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 этап. Реализация проекта. Обобщающий этап.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 этап: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и организация деятельности.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информации: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статьи с интернет – источников, сказки, стихи, пословицы, загадки по теме.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00372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с изображением картин известных художников: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Е.Е.Волков «Поле ромашек», И.И. Левитан «Одуванчики», В.М. Васнецов «Дубовая роща в Абрамцево», И.И. Шишкин «Сосновый бор».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Слушание музыки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Ю. Антонов «Не рвите цветов», П. И. Чайковский «Вальс цветов»;                                                                     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Оформление  «Уголка  умных  книг»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(справочники, энциклопедии, книги, раскраски, иллюстрации по теме);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3174" y="214290"/>
            <a:ext cx="5437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презентации проекта: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857232"/>
            <a:ext cx="442915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Донести до участников проекта важность данной проблемы.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методическую  и художественную литературу.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Создать развивающую среду: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картин, дидактических игр, энциклопедий.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Изготовить  пособия.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Работа с родителями по взаимодействию в рамках проекта.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Разработать  беседы,  викторины.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зел крест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86" y="3273608"/>
            <a:ext cx="3786214" cy="3584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Основной этап.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проблемы через образовательно – воспитательный процесс.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 –речевое развитие: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  лекарственных растений;                                                                                                                               -Беседы с детьми: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со свойствами лечебных трав, растущих на участке детского сада (об одуванчике, лопухе, ромашке, подорожнике и др.), предупредить детей о ядовитых растениях, заинтересовать темой проекта; развивать речь, внимание, мышление и воображение детей;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-«Здравствуй, маленький цветок, первенец весны»;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-«Душистая мята»;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-«Великий путешественник»;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-«Скромный одуванчик»;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-«Полезная крапива»;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-«Ландыш – «заячьи ушки»;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-«Как хорош сегодня наш лопух!»;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-«Чистотел – желтый цветок»;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-«Календула - ноготки»;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-«Ромашка – «белая рубашка»;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-«Василек синий – медонос»;                                                                                                                                                                                                                                   -«О безопасном поведении в природе»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land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214686"/>
            <a:ext cx="2462281" cy="3422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 зел 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335846"/>
            <a:ext cx="792961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с художественной литературой: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загадок, стихов, пословиц, произведений:</a:t>
            </a:r>
            <a:b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М.М. Пришвин «Золотой луг»;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Павлова «Хитрый одуванчик»;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В. Лебедева «Одуванчик»;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«Легенды об одуванчике»;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Ю. Васильева «Растения России»;</a:t>
            </a:r>
            <a:b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Т.А. Шорыгина «Цветы. Какие они?»;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 Дмитриев «Кто в лесу живет и что в лесу растет»,  Н. Павлова «Загадки цветов», А, Плешаков «Зеленые страницы»,  А.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Онегова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«Тропинка полевая»;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«Собери целое из частей», «Чей листок?», «Четвертый лишний», «Съедобное – Несъедобное», «Вершки корешки», «Что лечит это растение?», «От какого растения часть?», «Узнай растение»,  «Вылечи человека».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766</Words>
  <Application>Microsoft Office PowerPoint</Application>
  <PresentationFormat>Экран (4:3)</PresentationFormat>
  <Paragraphs>127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Corsair</cp:lastModifiedBy>
  <cp:revision>33</cp:revision>
  <dcterms:created xsi:type="dcterms:W3CDTF">2017-05-03T11:10:13Z</dcterms:created>
  <dcterms:modified xsi:type="dcterms:W3CDTF">2020-04-06T17:41:09Z</dcterms:modified>
</cp:coreProperties>
</file>